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84" r:id="rId1"/>
  </p:sldMasterIdLst>
  <p:notesMasterIdLst>
    <p:notesMasterId r:id="rId6"/>
  </p:notesMasterIdLst>
  <p:handoutMasterIdLst>
    <p:handoutMasterId r:id="rId7"/>
  </p:handoutMasterIdLst>
  <p:sldIdLst>
    <p:sldId id="572" r:id="rId2"/>
    <p:sldId id="565" r:id="rId3"/>
    <p:sldId id="573" r:id="rId4"/>
    <p:sldId id="57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8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FFFFFF"/>
    <a:srgbClr val="FF9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23" autoAdjust="0"/>
    <p:restoredTop sz="75520" autoAdjust="0"/>
  </p:normalViewPr>
  <p:slideViewPr>
    <p:cSldViewPr snapToGrid="0" snapToObjects="1">
      <p:cViewPr varScale="1">
        <p:scale>
          <a:sx n="83" d="100"/>
          <a:sy n="83" d="100"/>
        </p:scale>
        <p:origin x="744" y="60"/>
      </p:cViewPr>
      <p:guideLst>
        <p:guide orient="horz" pos="828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200"/>
    </p:cViewPr>
  </p:sorterViewPr>
  <p:notesViewPr>
    <p:cSldViewPr snapToGrid="0" snapToObjects="1">
      <p:cViewPr varScale="1">
        <p:scale>
          <a:sx n="84" d="100"/>
          <a:sy n="84" d="100"/>
        </p:scale>
        <p:origin x="175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504DB-ED75-9141-B127-6D4B8FFEB5D1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924B5-402A-5B49-99FA-FD04ABAC6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742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48D09-F15D-7F49-927B-5800542879CD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11359-471A-B44F-8FE0-25B92F9C11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693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11359-471A-B44F-8FE0-25B92F9C11C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09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11359-471A-B44F-8FE0-25B92F9C11C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645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11359-471A-B44F-8FE0-25B92F9C11C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77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25900" y="49530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2100" y="60198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6F75-C856-B146-9B62-23B65E192E73}" type="datetime1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E065-33FC-8F41-BEEC-E4B33B9835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13575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rgbClr val="00B0F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973F-9A4E-EF48-8266-A741DC6E3F08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614F-6360-8A43-8942-55199ED5A2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486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CF6D1-8769-4B43-8FD1-4F8BB30A5539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614F-6360-8A43-8942-55199ED5A2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511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56A2-F033-4845-8A51-FA1666C960EE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614F-6360-8A43-8942-55199ED5A2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25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52600"/>
            <a:ext cx="8229600" cy="4217198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A75B7-5FFA-F149-9FFC-9E06FC22C911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557D-A9E9-DB4C-ACBB-FD1F622CB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5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4739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6F75-C856-B146-9B62-23B65E192E73}" type="datetime1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E065-33FC-8F41-BEEC-E4B33B9835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3891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395787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2895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9EA9-437F-0E42-B142-477E95103D0A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614F-6360-8A43-8942-55199ED5A2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29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07E9-9CCA-EA4E-80DD-51F2C1D2CD3F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614F-6360-8A43-8942-55199ED5A2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78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34862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0500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4862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B0D5-79F6-8D47-A79A-4B112C74313A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614F-6360-8A43-8942-55199ED5A2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0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7B566-660C-A84C-8637-A81D3E407808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614F-6360-8A43-8942-55199ED5A2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2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E8-57F6-B54C-9913-4F009503658C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614F-6360-8A43-8942-55199ED5A2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567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683C-9106-AB40-AFE4-B82BBA1AAEB0}" type="datetime1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614F-6360-8A43-8942-55199ED5A2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90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36F75-C856-B146-9B62-23B65E192E73}" type="datetime1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1E065-33FC-8F41-BEEC-E4B33B9835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01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B0F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41" y="1153970"/>
            <a:ext cx="8719917" cy="4572460"/>
          </a:xfrm>
        </p:spPr>
      </p:pic>
      <p:sp>
        <p:nvSpPr>
          <p:cNvPr id="6" name="Title 7"/>
          <p:cNvSpPr txBox="1">
            <a:spLocks/>
          </p:cNvSpPr>
          <p:nvPr/>
        </p:nvSpPr>
        <p:spPr>
          <a:xfrm>
            <a:off x="457200" y="14813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r>
              <a:rPr lang="en-US" dirty="0" smtClean="0"/>
              <a:t>Sample Logo Placement - Full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044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BB14-6A88-6E42-9997-B67D5AC2FFB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91763" y="1649973"/>
            <a:ext cx="668642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quam, </a:t>
            </a:r>
            <a:r>
              <a:rPr lang="en-US" dirty="0" err="1"/>
              <a:t>varius</a:t>
            </a:r>
            <a:r>
              <a:rPr lang="en-US" dirty="0"/>
              <a:t> non </a:t>
            </a:r>
            <a:r>
              <a:rPr lang="en-US" dirty="0" err="1"/>
              <a:t>laoreet</a:t>
            </a:r>
            <a:r>
              <a:rPr lang="en-US" dirty="0"/>
              <a:t> et, </a:t>
            </a:r>
            <a:r>
              <a:rPr lang="en-US" dirty="0" err="1"/>
              <a:t>interdum</a:t>
            </a:r>
            <a:r>
              <a:rPr lang="en-US" dirty="0"/>
              <a:t> in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et.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Maecenas in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nisi,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non,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In </a:t>
            </a:r>
            <a:r>
              <a:rPr lang="en-US" dirty="0" err="1"/>
              <a:t>bibendum</a:t>
            </a:r>
            <a:r>
              <a:rPr lang="en-US" dirty="0"/>
              <a:t> mi </a:t>
            </a:r>
            <a:r>
              <a:rPr lang="en-US" dirty="0" err="1"/>
              <a:t>leo</a:t>
            </a:r>
            <a:r>
              <a:rPr lang="en-US" dirty="0"/>
              <a:t>, at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et </a:t>
            </a:r>
            <a:r>
              <a:rPr lang="en-US" dirty="0" err="1"/>
              <a:t>velit</a:t>
            </a:r>
            <a:r>
              <a:rPr lang="en-US" dirty="0"/>
              <a:t> non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ac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,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non,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mi.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, magna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, quam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magna, </a:t>
            </a:r>
            <a:r>
              <a:rPr lang="en-US" dirty="0" err="1"/>
              <a:t>fermentum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nisi </a:t>
            </a:r>
            <a:r>
              <a:rPr lang="en-US" dirty="0" err="1"/>
              <a:t>mauris</a:t>
            </a:r>
            <a:r>
              <a:rPr lang="en-US" dirty="0"/>
              <a:t> non </a:t>
            </a:r>
            <a:r>
              <a:rPr lang="en-US" dirty="0" err="1"/>
              <a:t>lectus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est. Maecenas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vitae quam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fermentum</a:t>
            </a:r>
            <a:r>
              <a:rPr lang="en-US" dirty="0"/>
              <a:t>. </a:t>
            </a:r>
          </a:p>
        </p:txBody>
      </p:sp>
      <p:sp>
        <p:nvSpPr>
          <p:cNvPr id="36" name="Title 7"/>
          <p:cNvSpPr txBox="1">
            <a:spLocks/>
          </p:cNvSpPr>
          <p:nvPr/>
        </p:nvSpPr>
        <p:spPr>
          <a:xfrm>
            <a:off x="457200" y="14813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r>
              <a:rPr lang="en-US" dirty="0" smtClean="0"/>
              <a:t>Sample Logo Placement - Bottom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90" y="5613170"/>
            <a:ext cx="811823" cy="110830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1074421" y="1291130"/>
            <a:ext cx="3098812" cy="425242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62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7"/>
          <p:cNvSpPr txBox="1">
            <a:spLocks/>
          </p:cNvSpPr>
          <p:nvPr/>
        </p:nvSpPr>
        <p:spPr>
          <a:xfrm>
            <a:off x="354330" y="24379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r>
              <a:rPr lang="en-US" dirty="0" smtClean="0"/>
              <a:t>Sample Logo Placement - Header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4" y="205738"/>
            <a:ext cx="5486411" cy="137160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469130" y="1703070"/>
            <a:ext cx="0" cy="57340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609719" y="3742403"/>
            <a:ext cx="54405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quam, </a:t>
            </a:r>
            <a:r>
              <a:rPr lang="en-US" dirty="0" err="1"/>
              <a:t>varius</a:t>
            </a:r>
            <a:r>
              <a:rPr lang="en-US" dirty="0"/>
              <a:t> non </a:t>
            </a:r>
            <a:r>
              <a:rPr lang="en-US" dirty="0" err="1"/>
              <a:t>laoreet</a:t>
            </a:r>
            <a:r>
              <a:rPr lang="en-US" dirty="0"/>
              <a:t> et, </a:t>
            </a:r>
            <a:r>
              <a:rPr lang="en-US" dirty="0" err="1"/>
              <a:t>interdum</a:t>
            </a:r>
            <a:r>
              <a:rPr lang="en-US" dirty="0"/>
              <a:t> in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et.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Maecenas in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nisi,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non,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In </a:t>
            </a:r>
            <a:r>
              <a:rPr lang="en-US" dirty="0" err="1"/>
              <a:t>bibendum</a:t>
            </a:r>
            <a:r>
              <a:rPr lang="en-US" dirty="0"/>
              <a:t> mi </a:t>
            </a:r>
            <a:r>
              <a:rPr lang="en-US" dirty="0" err="1"/>
              <a:t>leo</a:t>
            </a:r>
            <a:r>
              <a:rPr lang="en-US" dirty="0"/>
              <a:t>, at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3955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flipV="1">
            <a:off x="3577590" y="1457324"/>
            <a:ext cx="0" cy="57340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472559" y="2256503"/>
            <a:ext cx="5440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These logos are all examples of what is ‘ok’. Not great, but ok.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3540" y="352408"/>
            <a:ext cx="2038350" cy="476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19" y="1058243"/>
            <a:ext cx="1181100" cy="257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9840" y="138096"/>
            <a:ext cx="2667000" cy="90487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1609719" y="1457324"/>
            <a:ext cx="1773561" cy="57340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954780" y="900128"/>
            <a:ext cx="2527936" cy="10987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846" y="5875020"/>
            <a:ext cx="752475" cy="571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559" y="5159194"/>
            <a:ext cx="1048671" cy="143165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800100" y="2743263"/>
            <a:ext cx="2697480" cy="294887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700709" y="3659253"/>
            <a:ext cx="29356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This is what we do NOT want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168515" y="4066715"/>
            <a:ext cx="666750" cy="10127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7029" y="5194003"/>
            <a:ext cx="1420487" cy="107885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24499" y="5194002"/>
            <a:ext cx="1420487" cy="1078851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6913121" y="4044279"/>
            <a:ext cx="0" cy="10127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023610" y="4066715"/>
            <a:ext cx="662941" cy="99033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379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10-mark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20005-clouds-ppt-template</Template>
  <TotalTime>0</TotalTime>
  <Words>278</Words>
  <Application>Microsoft Office PowerPoint</Application>
  <PresentationFormat>On-screen Show (4:3)</PresentationFormat>
  <Paragraphs>11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Microsoft Himalaya</vt:lpstr>
      <vt:lpstr>Microsoft New Tai Lue</vt:lpstr>
      <vt:lpstr>20010-marketing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2014-03-22T02:11:42Z</dcterms:created>
  <dcterms:modified xsi:type="dcterms:W3CDTF">2014-03-22T02:27:37Z</dcterms:modified>
</cp:coreProperties>
</file>